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68" r:id="rId1"/>
  </p:sldMasterIdLst>
  <p:notesMasterIdLst>
    <p:notesMasterId r:id="rId7"/>
  </p:notesMasterIdLst>
  <p:sldIdLst>
    <p:sldId id="326" r:id="rId2"/>
    <p:sldId id="349" r:id="rId3"/>
    <p:sldId id="368" r:id="rId4"/>
    <p:sldId id="365" r:id="rId5"/>
    <p:sldId id="3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47" autoAdjust="0"/>
  </p:normalViewPr>
  <p:slideViewPr>
    <p:cSldViewPr snapToGrid="0">
      <p:cViewPr varScale="1">
        <p:scale>
          <a:sx n="105" d="100"/>
          <a:sy n="105" d="100"/>
        </p:scale>
        <p:origin x="804" y="96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78C02-0FA1-4C43-BED9-44DF6BF9627A}" type="datetimeFigureOut">
              <a:rPr lang="es-CL" smtClean="0"/>
              <a:t>04-11-2025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9CD64-62BE-4367-ADA8-5D677E361B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6725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16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1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3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7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0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3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2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2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7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3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4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0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23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9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6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7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0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9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01105" y="1270885"/>
            <a:ext cx="8574622" cy="1103825"/>
          </a:xfrm>
        </p:spPr>
        <p:txBody>
          <a:bodyPr>
            <a:noAutofit/>
          </a:bodyPr>
          <a:lstStyle/>
          <a:p>
            <a:pPr algn="ctr"/>
            <a:r>
              <a:rPr lang="es-CL" sz="5400" b="1" dirty="0"/>
              <a:t>Título del proyecto de investigación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832989" y="2522309"/>
            <a:ext cx="6987645" cy="671267"/>
          </a:xfrm>
        </p:spPr>
        <p:txBody>
          <a:bodyPr>
            <a:normAutofit/>
          </a:bodyPr>
          <a:lstStyle/>
          <a:p>
            <a:pPr algn="ctr"/>
            <a:r>
              <a:rPr lang="es-CL" sz="3200" b="1" dirty="0"/>
              <a:t>Lic. Ingeniería en Ciberseguridad</a:t>
            </a:r>
          </a:p>
          <a:p>
            <a:pPr algn="ctr"/>
            <a:endParaRPr lang="es-CL" sz="3200" b="1" dirty="0"/>
          </a:p>
        </p:txBody>
      </p:sp>
    </p:spTree>
    <p:extLst>
      <p:ext uri="{BB962C8B-B14F-4D97-AF65-F5344CB8AC3E}">
        <p14:creationId xmlns:p14="http://schemas.microsoft.com/office/powerpoint/2010/main" val="8075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6384032" y="1916832"/>
            <a:ext cx="499255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L" sz="1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91477" y="2125004"/>
            <a:ext cx="9985110" cy="39041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Los criterios que  resultaron pertinentes para la definición del tema fueron los siguientes:</a:t>
            </a:r>
          </a:p>
          <a:p>
            <a:pPr marL="365760" lvl="1" indent="0" algn="just">
              <a:buNone/>
            </a:pPr>
            <a:r>
              <a:rPr lang="es-ES_tradnl" sz="1800" dirty="0"/>
              <a:t>1-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2.-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3.-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4.-</a:t>
            </a:r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911424" y="1027664"/>
            <a:ext cx="10561173" cy="745152"/>
          </a:xfrm>
        </p:spPr>
        <p:txBody>
          <a:bodyPr>
            <a:noAutofit/>
          </a:bodyPr>
          <a:lstStyle/>
          <a:p>
            <a:pPr algn="ctr"/>
            <a:r>
              <a:rPr lang="es-CL" sz="2400" b="1" dirty="0"/>
              <a:t>CRITERIOS QUE PERMITIERON LA DEFINICIÓN DEL TEMA</a:t>
            </a:r>
            <a:endParaRPr lang="es-C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Resultado de imagen para preguntas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4" descr="Resultado de imagen para preguntas"/>
          <p:cNvSpPr>
            <a:spLocks noChangeAspect="1" noChangeArrowheads="1"/>
          </p:cNvSpPr>
          <p:nvPr/>
        </p:nvSpPr>
        <p:spPr bwMode="auto">
          <a:xfrm>
            <a:off x="410633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AutoShape 6" descr="Resultado de imagen para preguntas"/>
          <p:cNvSpPr>
            <a:spLocks noChangeAspect="1" noChangeArrowheads="1"/>
          </p:cNvSpPr>
          <p:nvPr/>
        </p:nvSpPr>
        <p:spPr bwMode="auto">
          <a:xfrm>
            <a:off x="613833" y="1603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AutoShape 8" descr="Resultado de imagen para preguntas"/>
          <p:cNvSpPr>
            <a:spLocks noChangeAspect="1" noChangeArrowheads="1"/>
          </p:cNvSpPr>
          <p:nvPr/>
        </p:nvSpPr>
        <p:spPr bwMode="auto">
          <a:xfrm>
            <a:off x="817033" y="3127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16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6384032" y="1916832"/>
            <a:ext cx="499255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L" sz="1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91477" y="2125004"/>
            <a:ext cx="9985110" cy="39041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1.-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2.-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3.-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4.-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endParaRPr lang="es-ES_tradnl" sz="1800" dirty="0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911424" y="1027664"/>
            <a:ext cx="10561173" cy="745152"/>
          </a:xfrm>
        </p:spPr>
        <p:txBody>
          <a:bodyPr>
            <a:noAutofit/>
          </a:bodyPr>
          <a:lstStyle/>
          <a:p>
            <a:pPr algn="ctr"/>
            <a:r>
              <a:rPr lang="es-CL" sz="2400" b="1" dirty="0"/>
              <a:t>¿POR QUÉ ES UN TEMA SUSCEPTIBLE DE INVESTIGAR?</a:t>
            </a:r>
            <a:endParaRPr lang="es-C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Resultado de imagen para preguntas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4" descr="Resultado de imagen para preguntas"/>
          <p:cNvSpPr>
            <a:spLocks noChangeAspect="1" noChangeArrowheads="1"/>
          </p:cNvSpPr>
          <p:nvPr/>
        </p:nvSpPr>
        <p:spPr bwMode="auto">
          <a:xfrm>
            <a:off x="410633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AutoShape 6" descr="Resultado de imagen para preguntas"/>
          <p:cNvSpPr>
            <a:spLocks noChangeAspect="1" noChangeArrowheads="1"/>
          </p:cNvSpPr>
          <p:nvPr/>
        </p:nvSpPr>
        <p:spPr bwMode="auto">
          <a:xfrm>
            <a:off x="613833" y="1603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AutoShape 8" descr="Resultado de imagen para preguntas"/>
          <p:cNvSpPr>
            <a:spLocks noChangeAspect="1" noChangeArrowheads="1"/>
          </p:cNvSpPr>
          <p:nvPr/>
        </p:nvSpPr>
        <p:spPr bwMode="auto">
          <a:xfrm>
            <a:off x="817033" y="3127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69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6384032" y="1916832"/>
            <a:ext cx="499255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L" sz="1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91477" y="2125004"/>
            <a:ext cx="10168177" cy="39041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 algn="just">
              <a:buNone/>
            </a:pPr>
            <a:r>
              <a:rPr lang="es-ES_tradnl" sz="1800" dirty="0"/>
              <a:t>1.-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2.-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3.-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4.-</a:t>
            </a:r>
          </a:p>
          <a:p>
            <a:pPr lvl="1" algn="just"/>
            <a:endParaRPr lang="es-CL" sz="1800" dirty="0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911424" y="1027664"/>
            <a:ext cx="10561173" cy="745152"/>
          </a:xfrm>
        </p:spPr>
        <p:txBody>
          <a:bodyPr>
            <a:noAutofit/>
          </a:bodyPr>
          <a:lstStyle/>
          <a:p>
            <a:pPr algn="ctr"/>
            <a:r>
              <a:rPr lang="es-CL" sz="2400" b="1" dirty="0"/>
              <a:t>PLANTEAMIENTO DEL PROBLEMA: ENUNCIADO</a:t>
            </a:r>
            <a:endParaRPr lang="es-C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Resultado de imagen para preguntas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4" descr="Resultado de imagen para preguntas"/>
          <p:cNvSpPr>
            <a:spLocks noChangeAspect="1" noChangeArrowheads="1"/>
          </p:cNvSpPr>
          <p:nvPr/>
        </p:nvSpPr>
        <p:spPr bwMode="auto">
          <a:xfrm>
            <a:off x="410633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AutoShape 6" descr="Resultado de imagen para preguntas"/>
          <p:cNvSpPr>
            <a:spLocks noChangeAspect="1" noChangeArrowheads="1"/>
          </p:cNvSpPr>
          <p:nvPr/>
        </p:nvSpPr>
        <p:spPr bwMode="auto">
          <a:xfrm>
            <a:off x="613833" y="1603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AutoShape 8" descr="Resultado de imagen para preguntas"/>
          <p:cNvSpPr>
            <a:spLocks noChangeAspect="1" noChangeArrowheads="1"/>
          </p:cNvSpPr>
          <p:nvPr/>
        </p:nvSpPr>
        <p:spPr bwMode="auto">
          <a:xfrm>
            <a:off x="817033" y="3127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54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6384032" y="1916832"/>
            <a:ext cx="499255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L" sz="1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1391477" y="1916832"/>
            <a:ext cx="10168177" cy="39041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 algn="just">
              <a:buNone/>
            </a:pPr>
            <a:r>
              <a:rPr lang="es-ES_tradnl" sz="1800" dirty="0"/>
              <a:t>PREGUNTA/AS GENERAL/ES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1.-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2.- </a:t>
            </a:r>
          </a:p>
          <a:p>
            <a:pPr marL="365760" lvl="1" indent="0" algn="just">
              <a:buNone/>
            </a:pPr>
            <a:endParaRPr lang="es-ES_tradnl" sz="1800" dirty="0"/>
          </a:p>
          <a:p>
            <a:pPr marL="365760" lvl="1" indent="0" algn="just">
              <a:buNone/>
            </a:pPr>
            <a:r>
              <a:rPr lang="es-ES_tradnl" sz="1800" dirty="0"/>
              <a:t>PREGUNTAS ESPECPIFICAS</a:t>
            </a:r>
          </a:p>
          <a:p>
            <a:pPr marL="365760" lvl="1" indent="0" algn="just">
              <a:buNone/>
            </a:pPr>
            <a:r>
              <a:rPr lang="es-ES_tradnl" sz="1800" dirty="0"/>
              <a:t>1.-</a:t>
            </a:r>
          </a:p>
          <a:p>
            <a:pPr marL="365760" lvl="1" indent="0" algn="just">
              <a:buNone/>
            </a:pPr>
            <a:r>
              <a:rPr lang="es-ES_tradnl" sz="1800" dirty="0"/>
              <a:t>2.-</a:t>
            </a:r>
          </a:p>
          <a:p>
            <a:pPr marL="365760" lvl="1" indent="0" algn="just">
              <a:buNone/>
            </a:pPr>
            <a:r>
              <a:rPr lang="es-ES_tradnl" sz="1800" dirty="0"/>
              <a:t>3.- </a:t>
            </a:r>
          </a:p>
          <a:p>
            <a:pPr marL="365760" lvl="1" indent="0" algn="just">
              <a:buNone/>
            </a:pPr>
            <a:r>
              <a:rPr lang="es-ES_tradnl" sz="1800" dirty="0"/>
              <a:t>4.-</a:t>
            </a:r>
            <a:endParaRPr lang="es-CL" sz="1800" dirty="0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911424" y="1027664"/>
            <a:ext cx="10561173" cy="745152"/>
          </a:xfrm>
        </p:spPr>
        <p:txBody>
          <a:bodyPr>
            <a:noAutofit/>
          </a:bodyPr>
          <a:lstStyle/>
          <a:p>
            <a:pPr algn="ctr"/>
            <a:r>
              <a:rPr lang="es-CL" sz="2400" b="1" dirty="0"/>
              <a:t>PLANTEAMIENTO DEL PROBLEMA: FORMULACIÓN</a:t>
            </a:r>
            <a:endParaRPr lang="es-CL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Resultado de imagen para preguntas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4" descr="Resultado de imagen para preguntas"/>
          <p:cNvSpPr>
            <a:spLocks noChangeAspect="1" noChangeArrowheads="1"/>
          </p:cNvSpPr>
          <p:nvPr/>
        </p:nvSpPr>
        <p:spPr bwMode="auto">
          <a:xfrm>
            <a:off x="410633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AutoShape 6" descr="Resultado de imagen para preguntas"/>
          <p:cNvSpPr>
            <a:spLocks noChangeAspect="1" noChangeArrowheads="1"/>
          </p:cNvSpPr>
          <p:nvPr/>
        </p:nvSpPr>
        <p:spPr bwMode="auto">
          <a:xfrm>
            <a:off x="613833" y="1603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AutoShape 8" descr="Resultado de imagen para preguntas"/>
          <p:cNvSpPr>
            <a:spLocks noChangeAspect="1" noChangeArrowheads="1"/>
          </p:cNvSpPr>
          <p:nvPr/>
        </p:nvSpPr>
        <p:spPr bwMode="auto">
          <a:xfrm>
            <a:off x="817033" y="3127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21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B699786C3CD4A45907D1876CBAD9307" ma:contentTypeVersion="0" ma:contentTypeDescription="Crear nuevo documento." ma:contentTypeScope="" ma:versionID="7d251a8e2becca48a9be22162ad3d6c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c98e21bd7fd3f61d7b5432960bdb8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421674-D473-479B-AF34-D828C2FDC0D1}"/>
</file>

<file path=customXml/itemProps2.xml><?xml version="1.0" encoding="utf-8"?>
<ds:datastoreItem xmlns:ds="http://schemas.openxmlformats.org/officeDocument/2006/customXml" ds:itemID="{E358CAE8-726B-4E07-8E5F-5D71B8430502}"/>
</file>

<file path=customXml/itemProps3.xml><?xml version="1.0" encoding="utf-8"?>
<ds:datastoreItem xmlns:ds="http://schemas.openxmlformats.org/officeDocument/2006/customXml" ds:itemID="{6376B2F1-5688-4253-A774-E8A48438EF3C}"/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TC103457496[[fn=Paralaje]]</Template>
  <TotalTime>937</TotalTime>
  <Words>94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Corbel</vt:lpstr>
      <vt:lpstr>Parallax</vt:lpstr>
      <vt:lpstr>Título del proyecto de investigación</vt:lpstr>
      <vt:lpstr>CRITERIOS QUE PERMITIERON LA DEFINICIÓN DEL TEMA</vt:lpstr>
      <vt:lpstr>¿POR QUÉ ES UN TEMA SUSCEPTIBLE DE INVESTIGAR?</vt:lpstr>
      <vt:lpstr>PLANTEAMIENTO DEL PROBLEMA: ENUNCIADO</vt:lpstr>
      <vt:lpstr>PLANTEAMIENTO DEL PROBLEMA: FORMULACIÓN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Formato PPT</dc:title>
  <dc:creator>Luis Campos de Laire</dc:creator>
  <cp:lastModifiedBy>Igor Carrasco Neira</cp:lastModifiedBy>
  <cp:revision>106</cp:revision>
  <dcterms:created xsi:type="dcterms:W3CDTF">2013-06-06T22:02:16Z</dcterms:created>
  <dcterms:modified xsi:type="dcterms:W3CDTF">2025-11-04T21:22:05Z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0x0101009B699786C3CD4A45907D1876CBAD9307</vt:lpwstr>
  </property>
</Properties>
</file>